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7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6B5A4-5773-0721-7BD5-D428C14347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36D37B-BDAE-C30E-5A1F-319498108D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A083688-7BC2-304A-CE43-5B5D1C4D7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DB8A59-C182-251C-7534-67397853C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D701B9-8DD8-D373-DF1E-0B7829E30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9270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A0A663-F971-CB2E-EA3C-DC89631B8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3C53046-8543-7119-2D27-D673EE473B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1FB2AD0-AA50-4AF5-A6BC-0CDC17948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B3F472-2BA0-2D4C-1624-3DDB5504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E15A3A2-02DD-F3A6-0384-BBDCA6122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53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4A59025-921E-3C08-E842-A8FA91C3D3F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2A73B4B-B778-6771-C78F-EEFC330975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637B707-144A-44DC-8460-662D2ED11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054B522-6C98-430A-EA52-77662FA63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CF94EA5-1CB7-A3A9-BEFD-F6A64933C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147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FF2B1E-DC56-5E97-9F12-DEB33A6A0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BDA23C-6443-3BE2-D214-492D23A17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298A10-8EDB-FD8C-E0A1-8C33EC646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FCC00A-A922-A00E-BEE4-B278D4AAC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4B689E8-FF8E-DD37-E799-882000FFA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537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95DFD2-7879-4FF9-F814-A0F893E8A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159A64-C1B6-E1E5-A2FF-11741A73A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3C44EA4-DE99-B926-9E4A-9726AEB6F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22DA3F-E3E9-4A35-D279-9E35BE1DE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3434D0-7DCA-D168-9444-56ADAF13B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9436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1DB8A9-20DA-EEB3-8287-34A1D4F47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D78F6E-F9E3-0E6B-D904-8F18850CF9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61FA35C-958B-EB9D-D88E-4841B31A8A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5C6DE6A-995E-8359-9EB2-D13446F43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A9FEE2-510C-D383-B614-57FE1B984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B69B552-87BA-1098-6C4B-B953093A0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078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012256-74E2-22DE-44EB-962DFD677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464CFC5-4E05-E09A-7F0C-4AE328DA4E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1EC3ABA-970F-7552-82E4-E4F0111E2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B76B676-A959-CE66-A953-5C37CFC397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23D1EA7-54DA-275D-AE11-C94EDE289C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3D54002-B5EC-2069-177B-4CA18CAB49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437D022-FECB-A7C5-EF3D-67B0DF235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2800FA3-D935-58B8-C76D-75B7AC30E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545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ACC262-8C8B-0CC8-67A7-0BD1DD266B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7D49A76-0ACE-B32F-85E4-3BEF87454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1BB20C3-76F8-AAC7-DDAC-4AB5A94D0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58E8BF7-F792-9197-819B-41E250096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96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D16BDE1-449B-5414-D349-31C693F1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E4CDCD3-A285-F128-B487-2FEA5273A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66F3F7B-736A-288C-E6DD-F8D10FB7D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20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931414-7399-351B-36CB-F6B19D263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6556E0B-0267-DF14-0AF1-4903EAD5E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7D975F8-383B-1EA7-601F-7FF5F62860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8DE88F7-A908-191F-7908-480D1866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40DF944-DA64-E76F-F371-6B4B7556E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4C0C78C-E2AC-B9F6-D0FB-9F1FAB6AA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51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CA23BC-941C-C60F-C7BB-3BB6209F0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DFF44C5-4EBE-F24A-3029-EFFA28F066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1808744-EAFD-273F-AEF7-5F7F73DF0E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56CED39-F924-6551-3843-8E06581D5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963C08D-3739-AFFD-E528-E9C03198D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E13CADC-B712-BEA2-D5ED-8A1DDFAF7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903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CEC2304-F527-054E-AB42-90A652F889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9C52A9-E35E-5C86-1F8B-AE85F3575F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E671B21-A972-C626-F72D-086F9BAB8D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DB8CD-0EFA-4584-926C-77F01D646489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31361DD-2145-061A-1E58-3F828C1058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294227A-3A69-E9FC-606D-E3E3993257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BEE0D9-6D63-4808-83B0-0E1380E2E33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54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magen que contiene monitor, computadora&#10;&#10;Descripción generada automáticamente">
            <a:extLst>
              <a:ext uri="{FF2B5EF4-FFF2-40B4-BE49-F238E27FC236}">
                <a16:creationId xmlns:a16="http://schemas.microsoft.com/office/drawing/2014/main" id="{6676AAE5-013B-CAF7-3C0E-A6F04A3843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594" y="325241"/>
            <a:ext cx="2983019" cy="2974478"/>
          </a:xfrm>
          <a:prstGeom prst="rect">
            <a:avLst/>
          </a:prstGeom>
        </p:spPr>
      </p:pic>
      <p:pic>
        <p:nvPicPr>
          <p:cNvPr id="7" name="Imagen 6" descr="Patrón de fondo&#10;&#10;Descripción generada automáticamente con confianza media">
            <a:extLst>
              <a:ext uri="{FF2B5EF4-FFF2-40B4-BE49-F238E27FC236}">
                <a16:creationId xmlns:a16="http://schemas.microsoft.com/office/drawing/2014/main" id="{E02CF966-9AF3-64DF-2D60-4117B07A1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600" y="333207"/>
            <a:ext cx="2983019" cy="2967510"/>
          </a:xfrm>
          <a:prstGeom prst="rect">
            <a:avLst/>
          </a:prstGeom>
        </p:spPr>
      </p:pic>
      <p:pic>
        <p:nvPicPr>
          <p:cNvPr id="9" name="Imagen 8" descr="Imagen que contiene ventana, aire condicionado, remoto&#10;&#10;Descripción generada automáticamente">
            <a:extLst>
              <a:ext uri="{FF2B5EF4-FFF2-40B4-BE49-F238E27FC236}">
                <a16:creationId xmlns:a16="http://schemas.microsoft.com/office/drawing/2014/main" id="{080036AD-4146-D829-B12E-9944D391FBB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594" y="3429000"/>
            <a:ext cx="2983020" cy="2979096"/>
          </a:xfrm>
          <a:prstGeom prst="rect">
            <a:avLst/>
          </a:prstGeom>
        </p:spPr>
      </p:pic>
      <p:pic>
        <p:nvPicPr>
          <p:cNvPr id="11" name="Imagen 10" descr="Imagen que contiene ventana, objeto, panel solar&#10;&#10;Descripción generada automáticamente">
            <a:extLst>
              <a:ext uri="{FF2B5EF4-FFF2-40B4-BE49-F238E27FC236}">
                <a16:creationId xmlns:a16="http://schemas.microsoft.com/office/drawing/2014/main" id="{20399D15-9990-71F1-BDFE-5CAC1AE313C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9508" y="3429000"/>
            <a:ext cx="2983020" cy="2979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0B0B20A3-0711-399B-F25E-25F084B5475C}"/>
              </a:ext>
            </a:extLst>
          </p:cNvPr>
          <p:cNvSpPr txBox="1"/>
          <p:nvPr/>
        </p:nvSpPr>
        <p:spPr>
          <a:xfrm>
            <a:off x="2589381" y="398387"/>
            <a:ext cx="21560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ES" sz="1600" dirty="0"/>
              <a:t>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6FD7457-F043-93DF-69D2-0E2CD5160C20}"/>
              </a:ext>
            </a:extLst>
          </p:cNvPr>
          <p:cNvSpPr txBox="1"/>
          <p:nvPr/>
        </p:nvSpPr>
        <p:spPr>
          <a:xfrm>
            <a:off x="5684079" y="400927"/>
            <a:ext cx="21560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ES" sz="1600" dirty="0"/>
              <a:t>b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225453FD-2FAD-322D-0AC9-23C7243D1489}"/>
              </a:ext>
            </a:extLst>
          </p:cNvPr>
          <p:cNvSpPr txBox="1"/>
          <p:nvPr/>
        </p:nvSpPr>
        <p:spPr>
          <a:xfrm>
            <a:off x="2589380" y="3509887"/>
            <a:ext cx="21560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ES" sz="1600" dirty="0"/>
              <a:t>c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2FA5B89-7B12-7C94-96DA-31B4A4CF8567}"/>
              </a:ext>
            </a:extLst>
          </p:cNvPr>
          <p:cNvSpPr txBox="1"/>
          <p:nvPr/>
        </p:nvSpPr>
        <p:spPr>
          <a:xfrm>
            <a:off x="5706939" y="3509886"/>
            <a:ext cx="215605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ES" sz="1600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417609004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</Words>
  <Application>Microsoft Office PowerPoint</Application>
  <PresentationFormat>Panorámica</PresentationFormat>
  <Paragraphs>4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1</cp:revision>
  <dcterms:created xsi:type="dcterms:W3CDTF">2023-06-25T10:25:53Z</dcterms:created>
  <dcterms:modified xsi:type="dcterms:W3CDTF">2023-06-25T10:26:27Z</dcterms:modified>
</cp:coreProperties>
</file>

<file path=docProps/thumbnail.jpeg>
</file>